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redondeado"/>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Título"/>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s-ES" smtClean="0"/>
              <a:t>Haga clic para modificar el estilo de título del patrón</a:t>
            </a:r>
            <a:endParaRPr kumimoji="0" lang="en-US"/>
          </a:p>
        </p:txBody>
      </p:sp>
      <p:sp>
        <p:nvSpPr>
          <p:cNvPr id="20" name="19 Subtítulo"/>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19" name="18 Marcador de fecha"/>
          <p:cNvSpPr>
            <a:spLocks noGrp="1"/>
          </p:cNvSpPr>
          <p:nvPr>
            <p:ph type="dt" sz="half" idx="10"/>
          </p:nvPr>
        </p:nvSpPr>
        <p:spPr/>
        <p:txBody>
          <a:bodyPr/>
          <a:lstStyle>
            <a:extLst/>
          </a:lstStyle>
          <a:p>
            <a:fld id="{ED3256C1-9B58-4F5A-BC6B-6ECC956382B7}" type="datetimeFigureOut">
              <a:rPr lang="es-ES" smtClean="0"/>
              <a:t>09/11/2011</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11" name="10 Marcador de número de diapositiva"/>
          <p:cNvSpPr>
            <a:spLocks noGrp="1"/>
          </p:cNvSpPr>
          <p:nvPr>
            <p:ph type="sldNum" sz="quarter" idx="12"/>
          </p:nvPr>
        </p:nvSpPr>
        <p:spPr/>
        <p:txBody>
          <a:bodyPr/>
          <a:lstStyle>
            <a:extLst/>
          </a:lstStyle>
          <a:p>
            <a:fld id="{DB6E8434-DAF7-4CBB-804E-0151BA2C1536}"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02920" y="530352"/>
            <a:ext cx="8183880" cy="4187952"/>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D3256C1-9B58-4F5A-BC6B-6ECC956382B7}" type="datetimeFigureOut">
              <a:rPr lang="es-ES" smtClean="0"/>
              <a:t>09/11/2011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DB6E8434-DAF7-4CBB-804E-0151BA2C1536}"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4"/>
            <a:ext cx="1981200" cy="5257799"/>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33400" y="533402"/>
            <a:ext cx="5943600" cy="525780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D3256C1-9B58-4F5A-BC6B-6ECC956382B7}" type="datetimeFigureOut">
              <a:rPr lang="es-ES" smtClean="0"/>
              <a:t>09/11/2011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DB6E8434-DAF7-4CBB-804E-0151BA2C1536}"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D3256C1-9B58-4F5A-BC6B-6ECC956382B7}" type="datetimeFigureOut">
              <a:rPr lang="es-ES" smtClean="0"/>
              <a:t>09/11/2011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DB6E8434-DAF7-4CBB-804E-0151BA2C1536}"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13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redondeado"/>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ED3256C1-9B58-4F5A-BC6B-6ECC956382B7}" type="datetimeFigureOut">
              <a:rPr lang="es-ES" smtClean="0"/>
              <a:t>09/11/2011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DB6E8434-DAF7-4CBB-804E-0151BA2C1536}"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ED3256C1-9B58-4F5A-BC6B-6ECC956382B7}" type="datetimeFigureOut">
              <a:rPr lang="es-ES" smtClean="0"/>
              <a:t>09/11/2011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DB6E8434-DAF7-4CBB-804E-0151BA2C1536}"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nchor="b"/>
          <a:lstStyle>
            <a:lvl1pPr>
              <a:defRPr b="1"/>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ED3256C1-9B58-4F5A-BC6B-6ECC956382B7}" type="datetimeFigureOut">
              <a:rPr lang="es-ES" smtClean="0"/>
              <a:t>09/11/2011</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DB6E8434-DAF7-4CBB-804E-0151BA2C1536}"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ED3256C1-9B58-4F5A-BC6B-6ECC956382B7}" type="datetimeFigureOut">
              <a:rPr lang="es-ES" smtClean="0"/>
              <a:t>09/11/2011</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DB6E8434-DAF7-4CBB-804E-0151BA2C1536}"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ED3256C1-9B58-4F5A-BC6B-6ECC956382B7}" type="datetimeFigureOut">
              <a:rPr lang="es-ES" smtClean="0"/>
              <a:t>09/11/2011</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DB6E8434-DAF7-4CBB-804E-0151BA2C1536}"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ED3256C1-9B58-4F5A-BC6B-6ECC956382B7}" type="datetimeFigureOut">
              <a:rPr lang="es-ES" smtClean="0"/>
              <a:t>09/11/2011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DB6E8434-DAF7-4CBB-804E-0151BA2C1536}"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dondear rectángulo de esquina sencilla"/>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ED3256C1-9B58-4F5A-BC6B-6ECC956382B7}" type="datetimeFigureOut">
              <a:rPr lang="es-ES" smtClean="0"/>
              <a:t>09/11/2011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DB6E8434-DAF7-4CBB-804E-0151BA2C1536}" type="slidenum">
              <a:rPr lang="es-ES" smtClean="0"/>
              <a:t>‹Nº›</a:t>
            </a:fld>
            <a:endParaRPr lang="es-ES"/>
          </a:p>
        </p:txBody>
      </p:sp>
      <p:sp>
        <p:nvSpPr>
          <p:cNvPr id="3" name="2 Marcador de posición de imagen"/>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s-ES" smtClean="0"/>
              <a:t>Haga clic en el icono para agregar una imagen</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redondeado"/>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12 Marcador de título"/>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s-ES" smtClean="0"/>
              <a:t>Haga clic para modificar el estilo de título del patrón</a:t>
            </a:r>
            <a:endParaRPr kumimoji="0" lang="en-US"/>
          </a:p>
        </p:txBody>
      </p:sp>
      <p:sp>
        <p:nvSpPr>
          <p:cNvPr id="4" name="3 Marcador de texto"/>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5" name="24 Marcador de fecha"/>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ED3256C1-9B58-4F5A-BC6B-6ECC956382B7}" type="datetimeFigureOut">
              <a:rPr lang="es-ES" smtClean="0"/>
              <a:t>09/11/2011</a:t>
            </a:fld>
            <a:endParaRPr lang="es-ES"/>
          </a:p>
        </p:txBody>
      </p:sp>
      <p:sp>
        <p:nvSpPr>
          <p:cNvPr id="18" name="17 Marcador de pie de página"/>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s-ES"/>
          </a:p>
        </p:txBody>
      </p:sp>
      <p:sp>
        <p:nvSpPr>
          <p:cNvPr id="5" name="4 Marcador de número de diapositiva"/>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DB6E8434-DAF7-4CBB-804E-0151BA2C1536}"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
            <a:ext cx="7772400" cy="1571611"/>
          </a:xfrm>
        </p:spPr>
        <p:txBody>
          <a:bodyPr/>
          <a:lstStyle/>
          <a:p>
            <a:r>
              <a:rPr lang="es-UY" dirty="0" smtClean="0"/>
              <a:t>TRABAJO FINAL.</a:t>
            </a:r>
            <a:endParaRPr lang="es-ES" dirty="0"/>
          </a:p>
        </p:txBody>
      </p:sp>
      <p:sp>
        <p:nvSpPr>
          <p:cNvPr id="3" name="2 Subtítulo"/>
          <p:cNvSpPr>
            <a:spLocks noGrp="1"/>
          </p:cNvSpPr>
          <p:nvPr>
            <p:ph type="subTitle" idx="1"/>
          </p:nvPr>
        </p:nvSpPr>
        <p:spPr>
          <a:xfrm>
            <a:off x="1371600" y="5072074"/>
            <a:ext cx="7486680" cy="566726"/>
          </a:xfrm>
        </p:spPr>
        <p:txBody>
          <a:bodyPr>
            <a:normAutofit/>
          </a:bodyPr>
          <a:lstStyle/>
          <a:p>
            <a:pPr algn="r"/>
            <a:r>
              <a:rPr lang="es-UY" dirty="0" smtClean="0"/>
              <a:t>Olazábal, Carolina</a:t>
            </a:r>
            <a:endParaRPr lang="es-ES" dirty="0"/>
          </a:p>
        </p:txBody>
      </p:sp>
      <p:pic>
        <p:nvPicPr>
          <p:cNvPr id="4" name="3 Imagen" descr="lectura.gif"/>
          <p:cNvPicPr>
            <a:picLocks noChangeAspect="1"/>
          </p:cNvPicPr>
          <p:nvPr/>
        </p:nvPicPr>
        <p:blipFill>
          <a:blip r:embed="rId2"/>
          <a:stretch>
            <a:fillRect/>
          </a:stretch>
        </p:blipFill>
        <p:spPr>
          <a:xfrm>
            <a:off x="1214414" y="1214422"/>
            <a:ext cx="6000792" cy="394812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dirty="0" smtClean="0"/>
              <a:t>La aplicación de estas tres actividades se esta realizando actualmente en la intervención con el niño. Esta intervención consta de 2 sesiones semanales. Actualmente se está trabajando con las actividades de “La isla del tesoro” y con la actividad en formato no digital “Somos escritores”.</a:t>
            </a:r>
            <a:endParaRPr lang="es-ES" smtClean="0"/>
          </a:p>
          <a:p>
            <a:endParaRPr lang="es-E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a:xfrm>
            <a:off x="502920" y="530352"/>
            <a:ext cx="8183880" cy="5827606"/>
          </a:xfrm>
        </p:spPr>
        <p:txBody>
          <a:bodyPr>
            <a:normAutofit lnSpcReduction="10000"/>
          </a:bodyPr>
          <a:lstStyle/>
          <a:p>
            <a:r>
              <a:rPr lang="es-ES" dirty="0" smtClean="0"/>
              <a:t>El presente trabajo constara de distintas actividades diseñadas para trabajar en el área de lectoescritura, basadas en las dificultades que presenta N., un niño de 10 años de edad que esta cursando actualmente tercer año. N. si bien no presenta ninguna dificultad especifica, debemos tener en cuenta que no esta teniendo un rendimiento adecuado para su edad ni para su curso.</a:t>
            </a:r>
          </a:p>
          <a:p>
            <a:r>
              <a:rPr lang="es-ES" dirty="0" smtClean="0"/>
              <a:t>Para trabajar con N. debemos de pensar en actividades que mejoren su fluidez lectora, así como también actividades que mejoren su velocidad en la escritura. </a:t>
            </a:r>
            <a:endParaRPr lang="es-ES" dirty="0" smtClean="0"/>
          </a:p>
          <a:p>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2920" y="357166"/>
            <a:ext cx="8183880" cy="1071570"/>
          </a:xfrm>
        </p:spPr>
        <p:txBody>
          <a:bodyPr/>
          <a:lstStyle/>
          <a:p>
            <a:r>
              <a:rPr lang="es-UY" dirty="0" smtClean="0"/>
              <a:t>FLUIDEZ LECTORA</a:t>
            </a:r>
            <a:endParaRPr lang="es-ES" dirty="0"/>
          </a:p>
        </p:txBody>
      </p:sp>
      <p:sp>
        <p:nvSpPr>
          <p:cNvPr id="3" name="2 Marcador de contenido"/>
          <p:cNvSpPr>
            <a:spLocks noGrp="1"/>
          </p:cNvSpPr>
          <p:nvPr>
            <p:ph idx="1"/>
          </p:nvPr>
        </p:nvSpPr>
        <p:spPr>
          <a:xfrm>
            <a:off x="502920" y="1714488"/>
            <a:ext cx="8183880" cy="4214842"/>
          </a:xfrm>
        </p:spPr>
        <p:txBody>
          <a:bodyPr/>
          <a:lstStyle/>
          <a:p>
            <a:r>
              <a:rPr lang="es-ES" dirty="0" smtClean="0"/>
              <a:t>Debemos tener en cuenta que por fluidez lectora entendemos la habilidad de leer en forma precisa y rápida. </a:t>
            </a:r>
            <a:endParaRPr lang="es-ES" dirty="0"/>
          </a:p>
        </p:txBody>
      </p:sp>
      <p:pic>
        <p:nvPicPr>
          <p:cNvPr id="4" name="3 Imagen" descr="lectura rápida.png"/>
          <p:cNvPicPr>
            <a:picLocks noChangeAspect="1"/>
          </p:cNvPicPr>
          <p:nvPr/>
        </p:nvPicPr>
        <p:blipFill>
          <a:blip r:embed="rId2"/>
          <a:stretch>
            <a:fillRect/>
          </a:stretch>
        </p:blipFill>
        <p:spPr>
          <a:xfrm>
            <a:off x="3571868" y="3214686"/>
            <a:ext cx="2928958" cy="264320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2920" y="500042"/>
            <a:ext cx="8183880" cy="1000132"/>
          </a:xfrm>
        </p:spPr>
        <p:txBody>
          <a:bodyPr/>
          <a:lstStyle/>
          <a:p>
            <a:r>
              <a:rPr lang="es-UY" dirty="0" smtClean="0"/>
              <a:t>ESCRITURA.</a:t>
            </a:r>
            <a:endParaRPr lang="es-ES" dirty="0"/>
          </a:p>
        </p:txBody>
      </p:sp>
      <p:sp>
        <p:nvSpPr>
          <p:cNvPr id="3" name="2 Marcador de contenido"/>
          <p:cNvSpPr>
            <a:spLocks noGrp="1"/>
          </p:cNvSpPr>
          <p:nvPr>
            <p:ph idx="1"/>
          </p:nvPr>
        </p:nvSpPr>
        <p:spPr>
          <a:xfrm>
            <a:off x="502920" y="1714488"/>
            <a:ext cx="8183880" cy="4500594"/>
          </a:xfrm>
        </p:spPr>
        <p:txBody>
          <a:bodyPr/>
          <a:lstStyle/>
          <a:p>
            <a:r>
              <a:rPr lang="es-ES" dirty="0" smtClean="0"/>
              <a:t> Trabajaremos </a:t>
            </a:r>
            <a:r>
              <a:rPr lang="es-ES" dirty="0" smtClean="0"/>
              <a:t>la escritura, intentando lograr en </a:t>
            </a:r>
            <a:r>
              <a:rPr lang="es-ES" dirty="0" smtClean="0"/>
              <a:t>N. </a:t>
            </a:r>
            <a:r>
              <a:rPr lang="es-ES" dirty="0" smtClean="0"/>
              <a:t>mas velocidad en la misma, así como también que el niño use signos de puntuación, se motive con la escritura llegando a verla como uno de los medios posibles de comunicación, que el niño le encuentre sentido para que se vea motivado en sus aprendizajes.</a:t>
            </a:r>
          </a:p>
          <a:p>
            <a:endParaRPr lang="es-ES" dirty="0"/>
          </a:p>
        </p:txBody>
      </p:sp>
      <p:pic>
        <p:nvPicPr>
          <p:cNvPr id="4" name="3 Imagen" descr="lecto-escritura[1].gif"/>
          <p:cNvPicPr>
            <a:picLocks noChangeAspect="1"/>
          </p:cNvPicPr>
          <p:nvPr/>
        </p:nvPicPr>
        <p:blipFill>
          <a:blip r:embed="rId2"/>
          <a:stretch>
            <a:fillRect/>
          </a:stretch>
        </p:blipFill>
        <p:spPr>
          <a:xfrm>
            <a:off x="5705475" y="4429132"/>
            <a:ext cx="3438525" cy="207168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2920" y="428604"/>
            <a:ext cx="8183880" cy="1500198"/>
          </a:xfrm>
        </p:spPr>
        <p:txBody>
          <a:bodyPr/>
          <a:lstStyle/>
          <a:p>
            <a:r>
              <a:rPr lang="es-UY" dirty="0" smtClean="0"/>
              <a:t>ACTIVIDADES….</a:t>
            </a:r>
            <a:endParaRPr lang="es-ES" dirty="0"/>
          </a:p>
        </p:txBody>
      </p:sp>
      <p:sp>
        <p:nvSpPr>
          <p:cNvPr id="3" name="2 Marcador de contenido"/>
          <p:cNvSpPr>
            <a:spLocks noGrp="1"/>
          </p:cNvSpPr>
          <p:nvPr>
            <p:ph idx="1"/>
          </p:nvPr>
        </p:nvSpPr>
        <p:spPr>
          <a:xfrm>
            <a:off x="502920" y="2143116"/>
            <a:ext cx="8183880" cy="3643338"/>
          </a:xfrm>
        </p:spPr>
        <p:txBody>
          <a:bodyPr/>
          <a:lstStyle/>
          <a:p>
            <a:r>
              <a:rPr lang="es-ES" dirty="0" smtClean="0"/>
              <a:t>Para trabajar en éstos procesos se harán distintas actividades encontradas en </a:t>
            </a:r>
            <a:r>
              <a:rPr lang="es-ES" dirty="0" err="1" smtClean="0"/>
              <a:t>Jclic</a:t>
            </a:r>
            <a:r>
              <a:rPr lang="es-ES" dirty="0" smtClean="0"/>
              <a:t>, así como también actividades en un formato no digital.</a:t>
            </a:r>
          </a:p>
          <a:p>
            <a:endParaRPr lang="es-ES" dirty="0"/>
          </a:p>
        </p:txBody>
      </p:sp>
      <p:pic>
        <p:nvPicPr>
          <p:cNvPr id="4" name="3 Imagen" descr="images.jpg"/>
          <p:cNvPicPr>
            <a:picLocks noChangeAspect="1"/>
          </p:cNvPicPr>
          <p:nvPr/>
        </p:nvPicPr>
        <p:blipFill>
          <a:blip r:embed="rId2"/>
          <a:stretch>
            <a:fillRect/>
          </a:stretch>
        </p:blipFill>
        <p:spPr>
          <a:xfrm>
            <a:off x="2500298" y="4000504"/>
            <a:ext cx="4286280" cy="19812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2920" y="428604"/>
            <a:ext cx="8183880" cy="1071570"/>
          </a:xfrm>
        </p:spPr>
        <p:txBody>
          <a:bodyPr/>
          <a:lstStyle/>
          <a:p>
            <a:r>
              <a:rPr lang="es-UY" dirty="0" smtClean="0"/>
              <a:t>ACTIVIDAD 1.</a:t>
            </a:r>
            <a:endParaRPr lang="es-ES" dirty="0"/>
          </a:p>
        </p:txBody>
      </p:sp>
      <p:sp>
        <p:nvSpPr>
          <p:cNvPr id="3" name="2 Marcador de contenido"/>
          <p:cNvSpPr>
            <a:spLocks noGrp="1"/>
          </p:cNvSpPr>
          <p:nvPr>
            <p:ph idx="1"/>
          </p:nvPr>
        </p:nvSpPr>
        <p:spPr>
          <a:xfrm>
            <a:off x="502920" y="1571612"/>
            <a:ext cx="8183880" cy="4714908"/>
          </a:xfrm>
        </p:spPr>
        <p:txBody>
          <a:bodyPr>
            <a:normAutofit lnSpcReduction="10000"/>
          </a:bodyPr>
          <a:lstStyle/>
          <a:p>
            <a:r>
              <a:rPr lang="es-ES" dirty="0" smtClean="0"/>
              <a:t> La </a:t>
            </a:r>
            <a:r>
              <a:rPr lang="es-ES" dirty="0" smtClean="0"/>
              <a:t>actividad de David </a:t>
            </a:r>
            <a:r>
              <a:rPr lang="es-ES" dirty="0" err="1" smtClean="0"/>
              <a:t>Montanés</a:t>
            </a:r>
            <a:r>
              <a:rPr lang="es-ES" dirty="0" smtClean="0"/>
              <a:t> </a:t>
            </a:r>
            <a:r>
              <a:rPr lang="es-ES" dirty="0" err="1" smtClean="0"/>
              <a:t>Ostáriz</a:t>
            </a:r>
            <a:r>
              <a:rPr lang="es-ES" dirty="0" smtClean="0"/>
              <a:t> y Sandra San Miguel Lafuente, llamada “Los cuentos del lobo”; ésta actividad consta de tres partes, la lectura del cuento, las actividades y el vestir al lobo.</a:t>
            </a:r>
          </a:p>
          <a:p>
            <a:r>
              <a:rPr lang="es-ES" dirty="0" smtClean="0"/>
              <a:t>Son un conjunto de actividades, donde se trabajara la lectura desde distintas consignas, desde distintos cuentos (todos tienen en común a un lobo) y así se irán realizando tareas como </a:t>
            </a:r>
            <a:r>
              <a:rPr lang="es-ES" dirty="0" err="1" smtClean="0"/>
              <a:t>puzzles</a:t>
            </a:r>
            <a:r>
              <a:rPr lang="es-ES" dirty="0" smtClean="0"/>
              <a:t>, actividades de memoria.  </a:t>
            </a:r>
          </a:p>
          <a:p>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a:xfrm>
            <a:off x="502920" y="530352"/>
            <a:ext cx="8183880" cy="4898912"/>
          </a:xfrm>
        </p:spPr>
        <p:txBody>
          <a:bodyPr>
            <a:normAutofit fontScale="92500" lnSpcReduction="20000"/>
          </a:bodyPr>
          <a:lstStyle/>
          <a:p>
            <a:r>
              <a:rPr lang="es-ES" dirty="0" smtClean="0"/>
              <a:t>Esta actividad simplemente constara de que el niño escuche un modelo de un adulto leyendo, ya que según el articulo de escuchando buenos modelos de lectura, siendo esta fluida y poniendo énfasis en signos de puntuación así como también mostrando los distintos tonos de voz, y las distintas expresiones que da la lectura de textos hará que el niño le encuentre sentido a los textos. Así se le estará modelando al niño como se lee de forma fluida y como “suena”, de algún modo, un lector fluido</a:t>
            </a:r>
            <a:r>
              <a:rPr lang="es-ES" dirty="0" smtClean="0"/>
              <a:t>.</a:t>
            </a:r>
            <a:endParaRPr lang="es-ES" dirty="0" smtClean="0"/>
          </a:p>
          <a:p>
            <a:r>
              <a:rPr lang="es-ES_tradnl" dirty="0" smtClean="0"/>
              <a:t>Se trabajará un cuento por sesión, siendo la misma de aproximadamente una hora.</a:t>
            </a:r>
            <a:endParaRPr lang="es-ES" dirty="0" smtClean="0"/>
          </a:p>
          <a:p>
            <a:endParaRPr lang="es-ES" dirty="0"/>
          </a:p>
        </p:txBody>
      </p:sp>
      <p:pic>
        <p:nvPicPr>
          <p:cNvPr id="4" name="3 Imagen" descr="EL LOBO HA VUELTO.jpg"/>
          <p:cNvPicPr>
            <a:picLocks noChangeAspect="1"/>
          </p:cNvPicPr>
          <p:nvPr/>
        </p:nvPicPr>
        <p:blipFill>
          <a:blip r:embed="rId2"/>
          <a:stretch>
            <a:fillRect/>
          </a:stretch>
        </p:blipFill>
        <p:spPr>
          <a:xfrm>
            <a:off x="5715008" y="5072074"/>
            <a:ext cx="3052768" cy="140492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2920" y="500042"/>
            <a:ext cx="8183880" cy="928694"/>
          </a:xfrm>
        </p:spPr>
        <p:txBody>
          <a:bodyPr/>
          <a:lstStyle/>
          <a:p>
            <a:r>
              <a:rPr lang="es-UY" dirty="0" smtClean="0"/>
              <a:t>ACTIVIDAD 2.</a:t>
            </a:r>
            <a:endParaRPr lang="es-ES" dirty="0"/>
          </a:p>
        </p:txBody>
      </p:sp>
      <p:sp>
        <p:nvSpPr>
          <p:cNvPr id="3" name="2 Marcador de contenido"/>
          <p:cNvSpPr>
            <a:spLocks noGrp="1"/>
          </p:cNvSpPr>
          <p:nvPr>
            <p:ph idx="1"/>
          </p:nvPr>
        </p:nvSpPr>
        <p:spPr>
          <a:xfrm>
            <a:off x="502920" y="1714488"/>
            <a:ext cx="8183880" cy="3286148"/>
          </a:xfrm>
        </p:spPr>
        <p:txBody>
          <a:bodyPr>
            <a:normAutofit fontScale="70000" lnSpcReduction="20000"/>
          </a:bodyPr>
          <a:lstStyle/>
          <a:p>
            <a:r>
              <a:rPr lang="es-ES_tradnl" dirty="0" smtClean="0"/>
              <a:t>Otra de las actividades elegidas para trabajar con N. es la de </a:t>
            </a:r>
            <a:r>
              <a:rPr lang="es-ES_tradnl" dirty="0" err="1" smtClean="0"/>
              <a:t>Angel</a:t>
            </a:r>
            <a:r>
              <a:rPr lang="es-ES_tradnl" dirty="0" smtClean="0"/>
              <a:t> Prieto Luna, que es un proyecto de actividades para la animación de la lectura basada en el libro de Robert L. Stevenson, “La isla del tesoro”, es un proyecto que consta de 6 partes, y se trabaja para la estimulación de la lectoescritura en niños de 6 a 12 años</a:t>
            </a:r>
            <a:r>
              <a:rPr lang="es-ES_tradnl" dirty="0" smtClean="0"/>
              <a:t>.</a:t>
            </a:r>
          </a:p>
          <a:p>
            <a:r>
              <a:rPr lang="es-ES_tradnl" dirty="0" smtClean="0"/>
              <a:t> </a:t>
            </a:r>
            <a:r>
              <a:rPr lang="es-ES_tradnl" dirty="0" smtClean="0"/>
              <a:t>Es una actividad muy completa e interesante, trabaja tanto la lectura como la escritura y es muy </a:t>
            </a:r>
            <a:r>
              <a:rPr lang="es-ES_tradnl" dirty="0" err="1" smtClean="0"/>
              <a:t>motivante</a:t>
            </a:r>
            <a:r>
              <a:rPr lang="es-ES_tradnl" dirty="0" smtClean="0"/>
              <a:t> para los niños, ya que aborda estas habilidades desde distintos puntos.</a:t>
            </a:r>
            <a:endParaRPr lang="es-ES" dirty="0" smtClean="0"/>
          </a:p>
          <a:p>
            <a:r>
              <a:rPr lang="es-ES_tradnl" dirty="0" smtClean="0"/>
              <a:t>Se ira trabajando un capitulo por sesión con el niño.</a:t>
            </a:r>
            <a:endParaRPr lang="es-ES" dirty="0" smtClean="0"/>
          </a:p>
          <a:p>
            <a:endParaRPr lang="es-ES" dirty="0" smtClean="0"/>
          </a:p>
          <a:p>
            <a:endParaRPr lang="es-ES" dirty="0"/>
          </a:p>
        </p:txBody>
      </p:sp>
      <p:pic>
        <p:nvPicPr>
          <p:cNvPr id="4" name="3 Imagen" descr="la-isla-del-tesoro-mapa.jpg"/>
          <p:cNvPicPr>
            <a:picLocks noChangeAspect="1"/>
          </p:cNvPicPr>
          <p:nvPr/>
        </p:nvPicPr>
        <p:blipFill>
          <a:blip r:embed="rId2"/>
          <a:stretch>
            <a:fillRect/>
          </a:stretch>
        </p:blipFill>
        <p:spPr>
          <a:xfrm>
            <a:off x="2571736" y="4572008"/>
            <a:ext cx="3657600" cy="199707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2920" y="500042"/>
            <a:ext cx="8183880" cy="1214446"/>
          </a:xfrm>
        </p:spPr>
        <p:txBody>
          <a:bodyPr/>
          <a:lstStyle/>
          <a:p>
            <a:r>
              <a:rPr lang="es-UY" dirty="0" smtClean="0"/>
              <a:t>ACTIVIDAD 3.</a:t>
            </a:r>
            <a:endParaRPr lang="es-ES" dirty="0"/>
          </a:p>
        </p:txBody>
      </p:sp>
      <p:sp>
        <p:nvSpPr>
          <p:cNvPr id="3" name="2 Marcador de contenido"/>
          <p:cNvSpPr>
            <a:spLocks noGrp="1"/>
          </p:cNvSpPr>
          <p:nvPr>
            <p:ph idx="1"/>
          </p:nvPr>
        </p:nvSpPr>
        <p:spPr>
          <a:xfrm>
            <a:off x="502920" y="1857364"/>
            <a:ext cx="8183880" cy="4000528"/>
          </a:xfrm>
        </p:spPr>
        <p:txBody>
          <a:bodyPr>
            <a:normAutofit fontScale="62500" lnSpcReduction="20000"/>
          </a:bodyPr>
          <a:lstStyle/>
          <a:p>
            <a:r>
              <a:rPr lang="es-ES" dirty="0" smtClean="0"/>
              <a:t>Esta </a:t>
            </a:r>
            <a:r>
              <a:rPr lang="es-ES" dirty="0" smtClean="0"/>
              <a:t>actividad la denominaré  “Somos escritores”, constara de un trabajo de activación de ideas previas mediante algún texto, que ira cambiando según la sesión. Se trabajara sobre esto, se harán las actividades anteriores y luego se presentara una imagen, que se corresponda con lo que se viene trabajando y el niño deberá escribir su propia historia.</a:t>
            </a:r>
          </a:p>
          <a:p>
            <a:r>
              <a:rPr lang="es-ES" dirty="0" smtClean="0"/>
              <a:t>Otra variación de esta actividad consiste en presentar varios recuadros en blanco (5 por lo menos), donde el niño deberá dibujar en el mismo y escribir al lado la historia, con esto pretendo trabajar con N., como se divide un texto, los signos de puntuación, y el sentido que tienen las historias, trabajar que toda historia o texto debe tener un comienzo, un desarrollo y un final. Aquí ayudaremos al niño con los procesos de planificación, procesos de construcción sintáctica, proceso de recuperación de elementos léxicos y los procesos motores.</a:t>
            </a:r>
          </a:p>
          <a:p>
            <a:endParaRPr lang="es-E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34</TotalTime>
  <Words>738</Words>
  <Application>Microsoft Office PowerPoint</Application>
  <PresentationFormat>Presentación en pantalla (4:3)</PresentationFormat>
  <Paragraphs>23</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Aspecto</vt:lpstr>
      <vt:lpstr>TRABAJO FINAL.</vt:lpstr>
      <vt:lpstr>Diapositiva 2</vt:lpstr>
      <vt:lpstr>FLUIDEZ LECTORA</vt:lpstr>
      <vt:lpstr>ESCRITURA.</vt:lpstr>
      <vt:lpstr>ACTIVIDADES….</vt:lpstr>
      <vt:lpstr>ACTIVIDAD 1.</vt:lpstr>
      <vt:lpstr>Diapositiva 7</vt:lpstr>
      <vt:lpstr>ACTIVIDAD 2.</vt:lpstr>
      <vt:lpstr>ACTIVIDAD 3.</vt:lpstr>
      <vt:lpstr>Diapositiva 10</vt:lpstr>
    </vt:vector>
  </TitlesOfParts>
  <Company>German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TRABAJO FINAL.</dc:title>
  <dc:creator>Caro</dc:creator>
  <cp:lastModifiedBy>Caro</cp:lastModifiedBy>
  <cp:revision>4</cp:revision>
  <dcterms:created xsi:type="dcterms:W3CDTF">2011-11-09T20:01:07Z</dcterms:created>
  <dcterms:modified xsi:type="dcterms:W3CDTF">2011-11-09T20:35:11Z</dcterms:modified>
</cp:coreProperties>
</file>